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275DA-7410-481C-A311-A195F627C17D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961E-B9A4-4092-B5AF-BDBB0F033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140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275DA-7410-481C-A311-A195F627C17D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961E-B9A4-4092-B5AF-BDBB0F033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10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275DA-7410-481C-A311-A195F627C17D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961E-B9A4-4092-B5AF-BDBB0F033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419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275DA-7410-481C-A311-A195F627C17D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961E-B9A4-4092-B5AF-BDBB0F033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97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275DA-7410-481C-A311-A195F627C17D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961E-B9A4-4092-B5AF-BDBB0F033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253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275DA-7410-481C-A311-A195F627C17D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961E-B9A4-4092-B5AF-BDBB0F033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063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275DA-7410-481C-A311-A195F627C17D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961E-B9A4-4092-B5AF-BDBB0F033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695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275DA-7410-481C-A311-A195F627C17D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961E-B9A4-4092-B5AF-BDBB0F033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354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275DA-7410-481C-A311-A195F627C17D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961E-B9A4-4092-B5AF-BDBB0F033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826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275DA-7410-481C-A311-A195F627C17D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961E-B9A4-4092-B5AF-BDBB0F033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805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275DA-7410-481C-A311-A195F627C17D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961E-B9A4-4092-B5AF-BDBB0F033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939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275DA-7410-481C-A311-A195F627C17D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E961E-B9A4-4092-B5AF-BDBB0F033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673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Direct and Indirect Object Pronouns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By: Marcella D.</a:t>
            </a:r>
            <a:endParaRPr lang="en-US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046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38520"/>
              </p:ext>
            </p:extLst>
          </p:nvPr>
        </p:nvGraphicFramePr>
        <p:xfrm>
          <a:off x="838200" y="1295400"/>
          <a:ext cx="7467600" cy="43673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6900"/>
                <a:gridCol w="1866900"/>
                <a:gridCol w="1866900"/>
                <a:gridCol w="1866900"/>
              </a:tblGrid>
              <a:tr h="59218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Direct  Object Pronoun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Translation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Indirect Object  Pronoun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Translation </a:t>
                      </a:r>
                      <a:endParaRPr lang="en-US" dirty="0"/>
                    </a:p>
                  </a:txBody>
                  <a:tcPr/>
                </a:tc>
              </a:tr>
              <a:tr h="59218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me </a:t>
                      </a:r>
                      <a:endParaRPr lang="en-US" dirty="0"/>
                    </a:p>
                  </a:txBody>
                  <a:tcPr/>
                </a:tc>
              </a:tr>
              <a:tr h="592183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you</a:t>
                      </a:r>
                      <a:endParaRPr lang="en-US" dirty="0"/>
                    </a:p>
                  </a:txBody>
                  <a:tcPr/>
                </a:tc>
              </a:tr>
              <a:tr h="76635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le/la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they</a:t>
                      </a:r>
                      <a:endParaRPr lang="en-US" dirty="0"/>
                    </a:p>
                  </a:txBody>
                  <a:tcPr/>
                </a:tc>
              </a:tr>
              <a:tr h="59218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us</a:t>
                      </a:r>
                      <a:endParaRPr lang="en-US" dirty="0"/>
                    </a:p>
                  </a:txBody>
                  <a:tcPr/>
                </a:tc>
              </a:tr>
              <a:tr h="592183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you</a:t>
                      </a:r>
                      <a:endParaRPr lang="en-US" dirty="0"/>
                    </a:p>
                  </a:txBody>
                  <a:tcPr/>
                </a:tc>
              </a:tr>
              <a:tr h="59218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leur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them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2099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do you put the object pronoun in French?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Object pronouns are those tricky little words in sentences that replace nouns affected by verbs. There are two types:</a:t>
            </a:r>
          </a:p>
          <a:p>
            <a:endParaRPr lang="en-US" sz="2400" dirty="0" smtClean="0"/>
          </a:p>
          <a:p>
            <a:r>
              <a:rPr lang="en-US" sz="2400" dirty="0" smtClean="0"/>
              <a:t>Direct object pronouns (</a:t>
            </a:r>
            <a:r>
              <a:rPr lang="en-US" sz="2400" dirty="0" err="1" smtClean="0"/>
              <a:t>pronoms</a:t>
            </a:r>
            <a:r>
              <a:rPr lang="en-US" sz="2400" dirty="0" smtClean="0"/>
              <a:t> </a:t>
            </a:r>
            <a:r>
              <a:rPr lang="en-US" sz="2400" dirty="0" err="1" smtClean="0"/>
              <a:t>objets</a:t>
            </a:r>
            <a:r>
              <a:rPr lang="en-US" sz="2400" dirty="0" smtClean="0"/>
              <a:t> directs) replace the people or things that receive the action of the verb in a sentence.</a:t>
            </a:r>
          </a:p>
          <a:p>
            <a:endParaRPr lang="en-US" sz="2400" dirty="0" smtClean="0"/>
          </a:p>
          <a:p>
            <a:r>
              <a:rPr lang="en-US" sz="2400" dirty="0" smtClean="0"/>
              <a:t>Indirect object pronouns (</a:t>
            </a:r>
            <a:r>
              <a:rPr lang="en-US" sz="2400" dirty="0" err="1" smtClean="0"/>
              <a:t>pronoms</a:t>
            </a:r>
            <a:r>
              <a:rPr lang="en-US" sz="2400" dirty="0" smtClean="0"/>
              <a:t> </a:t>
            </a:r>
            <a:r>
              <a:rPr lang="en-US" sz="2400" dirty="0" err="1" smtClean="0"/>
              <a:t>objets</a:t>
            </a:r>
            <a:r>
              <a:rPr lang="en-US" sz="2400" dirty="0" smtClean="0"/>
              <a:t> </a:t>
            </a:r>
            <a:r>
              <a:rPr lang="en-US" sz="2400" dirty="0" err="1" smtClean="0"/>
              <a:t>indirects</a:t>
            </a:r>
            <a:r>
              <a:rPr lang="en-US" sz="2400" dirty="0" smtClean="0"/>
              <a:t>) replace the people in a sentence to/for whom the action of the verb occurs.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21085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/>
          <a:lstStyle/>
          <a:p>
            <a:r>
              <a:rPr lang="en-US" dirty="0" smtClean="0"/>
              <a:t>Examples of Direct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2800" dirty="0" smtClean="0"/>
              <a:t>J'ai dit la vérité. / Je l'ai dite.</a:t>
            </a:r>
          </a:p>
          <a:p>
            <a:pPr marL="0" indent="0">
              <a:buNone/>
            </a:pPr>
            <a:r>
              <a:rPr lang="fr-FR" sz="2800" dirty="0" smtClean="0"/>
              <a:t>I </a:t>
            </a:r>
            <a:r>
              <a:rPr lang="fr-FR" sz="2800" dirty="0" err="1" smtClean="0"/>
              <a:t>told</a:t>
            </a:r>
            <a:r>
              <a:rPr lang="fr-FR" sz="2800" dirty="0" smtClean="0"/>
              <a:t> the </a:t>
            </a:r>
            <a:r>
              <a:rPr lang="fr-FR" sz="2800" dirty="0" err="1" smtClean="0"/>
              <a:t>truth</a:t>
            </a:r>
            <a:r>
              <a:rPr lang="fr-FR" sz="2800" dirty="0" smtClean="0"/>
              <a:t>. / I </a:t>
            </a:r>
            <a:r>
              <a:rPr lang="fr-FR" sz="2800" dirty="0" err="1" smtClean="0"/>
              <a:t>told</a:t>
            </a:r>
            <a:r>
              <a:rPr lang="fr-FR" sz="2800" dirty="0" smtClean="0"/>
              <a:t> </a:t>
            </a:r>
            <a:r>
              <a:rPr lang="fr-FR" sz="2800" dirty="0" err="1" smtClean="0"/>
              <a:t>it</a:t>
            </a:r>
            <a:r>
              <a:rPr lang="fr-FR" sz="2800" dirty="0" smtClean="0"/>
              <a:t>.</a:t>
            </a:r>
          </a:p>
          <a:p>
            <a:pPr marL="0" indent="0">
              <a:buNone/>
            </a:pPr>
            <a:endParaRPr lang="fr-FR" sz="2800" dirty="0" smtClean="0"/>
          </a:p>
          <a:p>
            <a:pPr marL="0" indent="0">
              <a:buNone/>
            </a:pPr>
            <a:r>
              <a:rPr lang="fr-FR" sz="2800" dirty="0" smtClean="0"/>
              <a:t>Tu connais Jean et Pierre. / Tu les connais.</a:t>
            </a:r>
          </a:p>
          <a:p>
            <a:pPr marL="0" indent="0">
              <a:buNone/>
            </a:pPr>
            <a:r>
              <a:rPr lang="fr-FR" sz="2800" dirty="0" smtClean="0"/>
              <a:t>You know Jean and Pierre. / You know </a:t>
            </a:r>
            <a:r>
              <a:rPr lang="fr-FR" sz="2800" dirty="0" err="1" smtClean="0"/>
              <a:t>them</a:t>
            </a:r>
            <a:r>
              <a:rPr lang="fr-FR" sz="2800" dirty="0" smtClean="0"/>
              <a:t>.</a:t>
            </a:r>
          </a:p>
          <a:p>
            <a:pPr marL="0" indent="0">
              <a:buNone/>
            </a:pPr>
            <a:r>
              <a:rPr lang="fr-FR" sz="2800" dirty="0" smtClean="0"/>
              <a:t>  </a:t>
            </a:r>
          </a:p>
          <a:p>
            <a:pPr marL="0" indent="0">
              <a:buNone/>
            </a:pPr>
            <a:r>
              <a:rPr lang="fr-FR" sz="2800" dirty="0" smtClean="0"/>
              <a:t>J'ai acheté le livre. </a:t>
            </a:r>
            <a:r>
              <a:rPr lang="fr-FR" sz="2800" dirty="0"/>
              <a:t>/</a:t>
            </a:r>
            <a:r>
              <a:rPr lang="fr-FR" sz="2800" dirty="0" smtClean="0"/>
              <a:t> Je l'ai acheté.</a:t>
            </a:r>
          </a:p>
          <a:p>
            <a:pPr marL="0" indent="0">
              <a:buNone/>
            </a:pPr>
            <a:r>
              <a:rPr lang="fr-FR" sz="2800" dirty="0" smtClean="0"/>
              <a:t>I </a:t>
            </a:r>
            <a:r>
              <a:rPr lang="fr-FR" sz="2800" dirty="0" err="1" smtClean="0"/>
              <a:t>bought</a:t>
            </a:r>
            <a:r>
              <a:rPr lang="fr-FR" sz="2800" dirty="0" smtClean="0"/>
              <a:t> the book. </a:t>
            </a:r>
            <a:r>
              <a:rPr lang="fr-FR" sz="2800" dirty="0"/>
              <a:t>/</a:t>
            </a:r>
            <a:r>
              <a:rPr lang="fr-FR" sz="2800" dirty="0" smtClean="0"/>
              <a:t>I </a:t>
            </a:r>
            <a:r>
              <a:rPr lang="fr-FR" sz="2800" dirty="0" err="1" smtClean="0"/>
              <a:t>bought</a:t>
            </a:r>
            <a:r>
              <a:rPr lang="fr-FR" sz="2800" dirty="0" smtClean="0"/>
              <a:t> </a:t>
            </a:r>
            <a:r>
              <a:rPr lang="fr-FR" sz="2800" dirty="0" err="1" smtClean="0"/>
              <a:t>it</a:t>
            </a:r>
            <a:r>
              <a:rPr lang="fr-FR" sz="2800" dirty="0" smtClean="0"/>
              <a:t>.</a:t>
            </a:r>
          </a:p>
          <a:p>
            <a:pPr marL="0" indent="0">
              <a:buNone/>
            </a:pPr>
            <a:endParaRPr lang="fr-FR" sz="2800" dirty="0" smtClean="0"/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22118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Indirect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Je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ai</a:t>
            </a:r>
            <a:r>
              <a:rPr lang="en-US" dirty="0" smtClean="0"/>
              <a:t> </a:t>
            </a:r>
            <a:r>
              <a:rPr lang="en-US" dirty="0" err="1" smtClean="0"/>
              <a:t>donné</a:t>
            </a:r>
            <a:r>
              <a:rPr lang="en-US" dirty="0" smtClean="0"/>
              <a:t> un </a:t>
            </a:r>
            <a:r>
              <a:rPr lang="en-US" dirty="0" err="1" smtClean="0"/>
              <a:t>livre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 gave him/her a book.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Je </a:t>
            </a:r>
            <a:r>
              <a:rPr lang="en-US" dirty="0" err="1" smtClean="0"/>
              <a:t>leur</a:t>
            </a:r>
            <a:r>
              <a:rPr lang="en-US" dirty="0" smtClean="0"/>
              <a:t> </a:t>
            </a:r>
            <a:r>
              <a:rPr lang="en-US" dirty="0" err="1" smtClean="0"/>
              <a:t>donne</a:t>
            </a:r>
            <a:r>
              <a:rPr lang="en-US" dirty="0" smtClean="0"/>
              <a:t> des </a:t>
            </a:r>
            <a:r>
              <a:rPr lang="en-US" dirty="0" err="1" smtClean="0"/>
              <a:t>chocolats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en-US" dirty="0" err="1" smtClean="0"/>
              <a:t>J’allais</a:t>
            </a:r>
            <a:r>
              <a:rPr lang="en-US" dirty="0" smtClean="0"/>
              <a:t>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parler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I was going to talk to him.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431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225</Words>
  <Application>Microsoft Office PowerPoint</Application>
  <PresentationFormat>On-screen Show (4:3)</PresentationFormat>
  <Paragraphs>53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Direct and Indirect Object Pronouns</vt:lpstr>
      <vt:lpstr>PowerPoint Presentation</vt:lpstr>
      <vt:lpstr>Where do you put the object pronoun in French?</vt:lpstr>
      <vt:lpstr>Examples of Direct</vt:lpstr>
      <vt:lpstr>Examples of Indirect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PNHS Student</dc:creator>
  <cp:lastModifiedBy>PNHS Student</cp:lastModifiedBy>
  <cp:revision>6</cp:revision>
  <dcterms:created xsi:type="dcterms:W3CDTF">2013-01-29T16:11:17Z</dcterms:created>
  <dcterms:modified xsi:type="dcterms:W3CDTF">2013-02-01T15:59:58Z</dcterms:modified>
</cp:coreProperties>
</file>